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3"/>
  </p:notesMasterIdLst>
  <p:sldIdLst>
    <p:sldId id="256" r:id="rId2"/>
    <p:sldId id="257" r:id="rId3"/>
    <p:sldId id="276" r:id="rId4"/>
    <p:sldId id="265" r:id="rId5"/>
    <p:sldId id="258" r:id="rId6"/>
    <p:sldId id="262" r:id="rId7"/>
    <p:sldId id="263" r:id="rId8"/>
    <p:sldId id="259" r:id="rId9"/>
    <p:sldId id="277" r:id="rId10"/>
    <p:sldId id="266" r:id="rId11"/>
    <p:sldId id="267" r:id="rId12"/>
    <p:sldId id="268" r:id="rId13"/>
    <p:sldId id="269" r:id="rId14"/>
    <p:sldId id="270" r:id="rId15"/>
    <p:sldId id="271" r:id="rId16"/>
    <p:sldId id="272" r:id="rId17"/>
    <p:sldId id="273" r:id="rId18"/>
    <p:sldId id="274" r:id="rId19"/>
    <p:sldId id="275" r:id="rId20"/>
    <p:sldId id="260" r:id="rId21"/>
    <p:sldId id="261"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679" autoAdjust="0"/>
  </p:normalViewPr>
  <p:slideViewPr>
    <p:cSldViewPr snapToGrid="0">
      <p:cViewPr varScale="1">
        <p:scale>
          <a:sx n="92" d="100"/>
          <a:sy n="92" d="100"/>
        </p:scale>
        <p:origin x="12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1/06/2017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pi.beacons.ucll.be/v1/rou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pi.beacons.ucll.be/v1/route/1/beac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pi.beacons.ucll.be/v1/beacon/6/route/2/dynamicDat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App.xaml.cs: We gaan gebruik maken van dependency injection waarbij we voor zorgen dat de verschillende klassen met elkaar verbonden zijn.</a:t>
            </a:r>
          </a:p>
          <a:p>
            <a:r>
              <a:rPr lang="nl-NL" dirty="0"/>
              <a:t>Hierdoor kunnen de verschillende klassen data uitwisselen zonder dat de relatie is vastgelegd in de broncode.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RestService: </a:t>
            </a:r>
            <a:r>
              <a:rPr lang="nl-NL" sz="1200" kern="1200" dirty="0">
                <a:solidFill>
                  <a:schemeClr val="tx1"/>
                </a:solidFill>
                <a:effectLst/>
                <a:latin typeface="+mn-lt"/>
                <a:ea typeface="+mn-ea"/>
                <a:cs typeface="+mn-cs"/>
              </a:rPr>
              <a:t>Met de klasse RestService gaan we de URL ophalen met de eventueel meegestuurde data.</a:t>
            </a:r>
          </a:p>
          <a:p>
            <a:r>
              <a:rPr lang="nl-NL" sz="1200" kern="1200" dirty="0">
                <a:solidFill>
                  <a:schemeClr val="tx1"/>
                </a:solidFill>
                <a:effectLst/>
                <a:latin typeface="+mn-lt"/>
                <a:ea typeface="+mn-ea"/>
                <a:cs typeface="+mn-cs"/>
              </a:rPr>
              <a:t>De basis URL die we meegeven verwijst naar de URL van de API die in verbinding staat met de database.</a:t>
            </a:r>
          </a:p>
          <a:p>
            <a:endParaRPr lang="nl-NL" dirty="0"/>
          </a:p>
          <a:p>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11</a:t>
            </a:fld>
            <a:endParaRPr lang="nl-BE"/>
          </a:p>
        </p:txBody>
      </p:sp>
    </p:spTree>
    <p:extLst>
      <p:ext uri="{BB962C8B-B14F-4D97-AF65-F5344CB8AC3E}">
        <p14:creationId xmlns:p14="http://schemas.microsoft.com/office/powerpoint/2010/main" val="199626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GetRouteAsync</a:t>
            </a:r>
            <a:r>
              <a:rPr lang="nl-NL" dirty="0"/>
              <a:t>: </a:t>
            </a:r>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endParaRPr lang="nl-NL" dirty="0"/>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http://api.beacons.ucll.be/v1/route</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gegevens bevatten het route_id en de naam van de route. Deze staan gedefinieerd in het Route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12</a:t>
            </a:fld>
            <a:endParaRPr lang="nl-BE"/>
          </a:p>
        </p:txBody>
      </p:sp>
    </p:spTree>
    <p:extLst>
      <p:ext uri="{BB962C8B-B14F-4D97-AF65-F5344CB8AC3E}">
        <p14:creationId xmlns:p14="http://schemas.microsoft.com/office/powerpoint/2010/main" val="859332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r>
              <a:rPr lang="nl-NL" sz="1200" kern="1200" dirty="0">
                <a:solidFill>
                  <a:schemeClr val="tx1"/>
                </a:solidFill>
                <a:effectLst/>
                <a:latin typeface="+mn-lt"/>
                <a:ea typeface="+mn-ea"/>
                <a:cs typeface="+mn-cs"/>
              </a:rPr>
              <a:t>Deze gegevens worden opgeroepen vanuit de database met het meegestuurde route id.</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link die gevorm wordt zal uiteindelijk deze worden: </a:t>
            </a:r>
            <a:r>
              <a:rPr lang="nl-NL" sz="1200" u="sng" kern="1200" dirty="0">
                <a:solidFill>
                  <a:schemeClr val="tx1"/>
                </a:solidFill>
                <a:effectLst/>
                <a:latin typeface="+mn-lt"/>
                <a:ea typeface="+mn-ea"/>
                <a:cs typeface="+mn-cs"/>
                <a:hlinkClick r:id="rId3"/>
              </a:rPr>
              <a:t>http://api.beacons.ucll.be/v1/route/"beacon_id"/beacon</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13</a:t>
            </a:fld>
            <a:endParaRPr lang="nl-BE"/>
          </a:p>
        </p:txBody>
      </p:sp>
    </p:spTree>
    <p:extLst>
      <p:ext uri="{BB962C8B-B14F-4D97-AF65-F5344CB8AC3E}">
        <p14:creationId xmlns:p14="http://schemas.microsoft.com/office/powerpoint/2010/main" val="3098524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p>
          <a:p>
            <a:r>
              <a:rPr lang="nl-NL" sz="1200" kern="1200" dirty="0">
                <a:solidFill>
                  <a:schemeClr val="tx1"/>
                </a:solidFill>
                <a:effectLst/>
                <a:latin typeface="+mn-lt"/>
                <a:ea typeface="+mn-ea"/>
                <a:cs typeface="+mn-cs"/>
              </a:rPr>
              <a:t>Hierbij gaan we uit de database de content ophalen van de beacon (Html, YouTube, Audio, enz..).</a:t>
            </a:r>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http://api.beacons.ucll.be/v1/beacon/"beacon_id"/route/"route_id"/dynamicData</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14</a:t>
            </a:fld>
            <a:endParaRPr lang="nl-BE"/>
          </a:p>
        </p:txBody>
      </p:sp>
    </p:spTree>
    <p:extLst>
      <p:ext uri="{BB962C8B-B14F-4D97-AF65-F5344CB8AC3E}">
        <p14:creationId xmlns:p14="http://schemas.microsoft.com/office/powerpoint/2010/main" val="1553045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gaan het nu hebben over de verschillende viewmodels,.</a:t>
            </a:r>
          </a:p>
          <a:p>
            <a:r>
              <a:rPr lang="nl-NL" dirty="0"/>
              <a:t>Hieruit hebben we de belangrijkste delen uitgehaald die we dieper gaan bespreken.</a:t>
            </a:r>
          </a:p>
          <a:p>
            <a:endParaRPr lang="nl-NL" dirty="0"/>
          </a:p>
          <a:p>
            <a:r>
              <a:rPr lang="nl-NL" dirty="0"/>
              <a:t>De eerste die we gaan bespreken is de model van de hoofdpagina.</a:t>
            </a:r>
          </a:p>
          <a:p>
            <a:r>
              <a:rPr lang="nl-NL" dirty="0"/>
              <a:t>Vervolgens kijken we naar de Route info page view model. Deze geeft informatie weer over de route die je wilt gaan starten.</a:t>
            </a:r>
          </a:p>
          <a:p>
            <a:r>
              <a:rPr lang="nl-NL" dirty="0"/>
              <a:t>Als derde bekijken we de Beacon page view model. Deze geeft meer info waar je naar toe moet gaan en eenmaal als er een beacon kort genoeg is gaat deze over naar de beacon content page view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15</a:t>
            </a:fld>
            <a:endParaRPr lang="nl-BE"/>
          </a:p>
        </p:txBody>
      </p:sp>
    </p:spTree>
    <p:extLst>
      <p:ext uri="{BB962C8B-B14F-4D97-AF65-F5344CB8AC3E}">
        <p14:creationId xmlns:p14="http://schemas.microsoft.com/office/powerpoint/2010/main" val="6375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16</a:t>
            </a:fld>
            <a:endParaRPr lang="nl-BE"/>
          </a:p>
        </p:txBody>
      </p:sp>
    </p:spTree>
    <p:extLst>
      <p:ext uri="{BB962C8B-B14F-4D97-AF65-F5344CB8AC3E}">
        <p14:creationId xmlns:p14="http://schemas.microsoft.com/office/powerpoint/2010/main" val="302141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17</a:t>
            </a:fld>
            <a:endParaRPr lang="nl-BE"/>
          </a:p>
        </p:txBody>
      </p:sp>
    </p:spTree>
    <p:extLst>
      <p:ext uri="{BB962C8B-B14F-4D97-AF65-F5344CB8AC3E}">
        <p14:creationId xmlns:p14="http://schemas.microsoft.com/office/powerpoint/2010/main" val="3396770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18</a:t>
            </a:fld>
            <a:endParaRPr lang="nl-BE"/>
          </a:p>
        </p:txBody>
      </p:sp>
    </p:spTree>
    <p:extLst>
      <p:ext uri="{BB962C8B-B14F-4D97-AF65-F5344CB8AC3E}">
        <p14:creationId xmlns:p14="http://schemas.microsoft.com/office/powerpoint/2010/main" val="106042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19</a:t>
            </a:fld>
            <a:endParaRPr lang="nl-BE"/>
          </a:p>
        </p:txBody>
      </p:sp>
    </p:spTree>
    <p:extLst>
      <p:ext uri="{BB962C8B-B14F-4D97-AF65-F5344CB8AC3E}">
        <p14:creationId xmlns:p14="http://schemas.microsoft.com/office/powerpoint/2010/main" val="58559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20</a:t>
            </a:fld>
            <a:endParaRPr lang="nl-BE"/>
          </a:p>
        </p:txBody>
      </p:sp>
    </p:spTree>
    <p:extLst>
      <p:ext uri="{BB962C8B-B14F-4D97-AF65-F5344CB8AC3E}">
        <p14:creationId xmlns:p14="http://schemas.microsoft.com/office/powerpoint/2010/main" val="1536355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21</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nu de werking van de app.</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424728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volgende gaan we het hebben over de opbouw van </a:t>
            </a:r>
            <a:r>
              <a:rPr lang="nl-NL"/>
              <a:t>de Applicatie.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740500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App.Xaml.cs</a:t>
            </a:r>
            <a:endParaRPr lang="nl-NL" dirty="0"/>
          </a:p>
          <a:p>
            <a:endParaRPr lang="nl-NL" dirty="0"/>
          </a:p>
          <a:p>
            <a:r>
              <a:rPr lang="nl-NL" dirty="0"/>
              <a:t>Dependency injection</a:t>
            </a:r>
          </a:p>
          <a:p>
            <a:endParaRPr lang="nl-NL" dirty="0"/>
          </a:p>
          <a:p>
            <a:r>
              <a:rPr lang="nl-NL" dirty="0"/>
              <a:t>Containers</a:t>
            </a:r>
          </a:p>
        </p:txBody>
      </p:sp>
      <p:pic>
        <p:nvPicPr>
          <p:cNvPr id="7" name="Afbeelding 6"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830127" y="785178"/>
            <a:ext cx="7007683" cy="5514022"/>
          </a:xfrm>
          <a:prstGeom prst="rect">
            <a:avLst/>
          </a:prstGeom>
          <a:noFill/>
          <a:ln>
            <a:solidFill>
              <a:schemeClr val="tx1"/>
            </a:solidFill>
          </a:ln>
        </p:spPr>
      </p:pic>
    </p:spTree>
    <p:extLst>
      <p:ext uri="{BB962C8B-B14F-4D97-AF65-F5344CB8AC3E}">
        <p14:creationId xmlns:p14="http://schemas.microsoft.com/office/powerpoint/2010/main" val="87132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5"/>
            <a:ext cx="5336823" cy="3965576"/>
          </a:xfrm>
        </p:spPr>
        <p:txBody>
          <a:bodyPr/>
          <a:lstStyle/>
          <a:p>
            <a:r>
              <a:rPr lang="nl-NL" dirty="0"/>
              <a:t>RestService</a:t>
            </a:r>
          </a:p>
          <a:p>
            <a:endParaRPr lang="nl-NL" dirty="0"/>
          </a:p>
          <a:p>
            <a:r>
              <a:rPr lang="nl-NL" dirty="0" err="1"/>
              <a:t>GetRouteAsync</a:t>
            </a:r>
            <a:endParaRPr lang="nl-NL" dirty="0"/>
          </a:p>
          <a:p>
            <a:endParaRPr lang="nl-NL" dirty="0"/>
          </a:p>
          <a:p>
            <a:r>
              <a:rPr lang="nl-NL" dirty="0" err="1"/>
              <a:t>GetBeaconsInRouteAsync</a:t>
            </a:r>
            <a:endParaRPr lang="nl-NL" dirty="0"/>
          </a:p>
          <a:p>
            <a:endParaRPr lang="nl-NL" dirty="0"/>
          </a:p>
          <a:p>
            <a:r>
              <a:rPr lang="nl-NL" dirty="0" err="1"/>
              <a:t>GetContentForBeaconInROute</a:t>
            </a:r>
            <a:endParaRPr lang="nl-NL" dirty="0"/>
          </a:p>
          <a:p>
            <a:endParaRPr lang="nl-NL" dirty="0"/>
          </a:p>
        </p:txBody>
      </p:sp>
    </p:spTree>
    <p:extLst>
      <p:ext uri="{BB962C8B-B14F-4D97-AF65-F5344CB8AC3E}">
        <p14:creationId xmlns:p14="http://schemas.microsoft.com/office/powerpoint/2010/main" val="183389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GetRouteAsync</a:t>
            </a:r>
            <a:endParaRPr lang="nl-NL" dirty="0"/>
          </a:p>
          <a:p>
            <a:endParaRPr lang="nl-NL" dirty="0"/>
          </a:p>
          <a:p>
            <a:r>
              <a:rPr lang="nl-NL" dirty="0"/>
              <a:t>Routes</a:t>
            </a:r>
          </a:p>
          <a:p>
            <a:endParaRPr lang="nl-NL" dirty="0"/>
          </a:p>
          <a:p>
            <a:r>
              <a:rPr lang="nl-NL" dirty="0"/>
              <a:t>Json formaat</a:t>
            </a:r>
          </a:p>
        </p:txBody>
      </p:sp>
      <p:pic>
        <p:nvPicPr>
          <p:cNvPr id="5" name="Afbeelding 4"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412081"/>
            <a:ext cx="6986410" cy="4010819"/>
          </a:xfrm>
          <a:prstGeom prst="rect">
            <a:avLst/>
          </a:prstGeom>
          <a:noFill/>
          <a:ln>
            <a:solidFill>
              <a:schemeClr val="tx1"/>
            </a:solidFill>
          </a:ln>
        </p:spPr>
      </p:pic>
    </p:spTree>
    <p:extLst>
      <p:ext uri="{BB962C8B-B14F-4D97-AF65-F5344CB8AC3E}">
        <p14:creationId xmlns:p14="http://schemas.microsoft.com/office/powerpoint/2010/main" val="358140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4573413" cy="4625976"/>
          </a:xfrm>
        </p:spPr>
        <p:txBody>
          <a:bodyPr/>
          <a:lstStyle/>
          <a:p>
            <a:r>
              <a:rPr lang="nl-BE" dirty="0" err="1"/>
              <a:t>GetBeaconsInRouteAsync</a:t>
            </a:r>
            <a:endParaRPr lang="nl-BE" dirty="0"/>
          </a:p>
          <a:p>
            <a:pPr marL="0" indent="0">
              <a:buNone/>
            </a:pPr>
            <a:endParaRPr lang="nl-NL" dirty="0"/>
          </a:p>
          <a:p>
            <a:r>
              <a:rPr lang="nl-NL" dirty="0"/>
              <a:t>Data beacons</a:t>
            </a:r>
          </a:p>
          <a:p>
            <a:endParaRPr lang="nl-NL" dirty="0"/>
          </a:p>
          <a:p>
            <a:r>
              <a:rPr lang="nl-NL" dirty="0"/>
              <a:t>Json formaat</a:t>
            </a:r>
          </a:p>
        </p:txBody>
      </p:sp>
      <p:pic>
        <p:nvPicPr>
          <p:cNvPr id="6" name="Afbeelding 5"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3426071" y="2459037"/>
            <a:ext cx="8399039" cy="2559675"/>
          </a:xfrm>
          <a:prstGeom prst="rect">
            <a:avLst/>
          </a:prstGeom>
          <a:noFill/>
          <a:ln>
            <a:solidFill>
              <a:schemeClr val="tx1"/>
            </a:solidFill>
          </a:ln>
        </p:spPr>
      </p:pic>
    </p:spTree>
    <p:extLst>
      <p:ext uri="{BB962C8B-B14F-4D97-AF65-F5344CB8AC3E}">
        <p14:creationId xmlns:p14="http://schemas.microsoft.com/office/powerpoint/2010/main" val="31707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5400323" cy="4625976"/>
          </a:xfrm>
        </p:spPr>
        <p:txBody>
          <a:bodyPr/>
          <a:lstStyle/>
          <a:p>
            <a:r>
              <a:rPr lang="nl-BE" dirty="0" err="1"/>
              <a:t>GetContentForBeaconInRoute</a:t>
            </a:r>
            <a:endParaRPr lang="nl-BE" dirty="0"/>
          </a:p>
          <a:p>
            <a:pPr marL="0" indent="0">
              <a:buNone/>
            </a:pPr>
            <a:endParaRPr lang="nl-NL" dirty="0"/>
          </a:p>
          <a:p>
            <a:r>
              <a:rPr lang="nl-NL" dirty="0"/>
              <a:t>Data beacon in route</a:t>
            </a:r>
          </a:p>
          <a:p>
            <a:endParaRPr lang="nl-NL" dirty="0"/>
          </a:p>
          <a:p>
            <a:r>
              <a:rPr lang="nl-NL" dirty="0"/>
              <a:t>Json formaat</a:t>
            </a:r>
          </a:p>
        </p:txBody>
      </p:sp>
      <p:pic>
        <p:nvPicPr>
          <p:cNvPr id="5" name="Afbeelding 4" descr="C:\Users\jensie\AppData\Local\Microsoft\Windows\INetCache\Content.Word\Screenshot_3.png"/>
          <p:cNvPicPr/>
          <p:nvPr/>
        </p:nvPicPr>
        <p:blipFill>
          <a:blip r:embed="rId3">
            <a:extLst>
              <a:ext uri="{28A0092B-C50C-407E-A947-70E740481C1C}">
                <a14:useLocalDpi xmlns:a14="http://schemas.microsoft.com/office/drawing/2010/main" val="0"/>
              </a:ext>
            </a:extLst>
          </a:blip>
          <a:srcRect/>
          <a:stretch>
            <a:fillRect/>
          </a:stretch>
        </p:blipFill>
        <p:spPr bwMode="auto">
          <a:xfrm>
            <a:off x="3225799" y="3526789"/>
            <a:ext cx="8792065" cy="2239011"/>
          </a:xfrm>
          <a:prstGeom prst="rect">
            <a:avLst/>
          </a:prstGeom>
          <a:noFill/>
          <a:ln>
            <a:solidFill>
              <a:schemeClr val="tx1"/>
            </a:solidFill>
          </a:ln>
        </p:spPr>
      </p:pic>
    </p:spTree>
    <p:extLst>
      <p:ext uri="{BB962C8B-B14F-4D97-AF65-F5344CB8AC3E}">
        <p14:creationId xmlns:p14="http://schemas.microsoft.com/office/powerpoint/2010/main" val="3329917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a:t>Viewmodels</a:t>
            </a:r>
          </a:p>
          <a:p>
            <a:endParaRPr lang="nl-NL" dirty="0"/>
          </a:p>
          <a:p>
            <a:r>
              <a:rPr lang="nl-NL" dirty="0" err="1"/>
              <a:t>MainPageViewModel</a:t>
            </a:r>
            <a:endParaRPr lang="nl-NL" dirty="0"/>
          </a:p>
          <a:p>
            <a:endParaRPr lang="nl-NL" dirty="0"/>
          </a:p>
          <a:p>
            <a:r>
              <a:rPr lang="nl-NL" dirty="0" err="1"/>
              <a:t>RouteInfoPageViewModel</a:t>
            </a:r>
            <a:endParaRPr lang="nl-NL" dirty="0"/>
          </a:p>
          <a:p>
            <a:endParaRPr lang="nl-NL" dirty="0"/>
          </a:p>
          <a:p>
            <a:r>
              <a:rPr lang="nl-NL" dirty="0" err="1"/>
              <a:t>BeaconsPageViewModel</a:t>
            </a:r>
            <a:endParaRPr lang="nl-NL" dirty="0"/>
          </a:p>
          <a:p>
            <a:endParaRPr lang="nl-NL" dirty="0"/>
          </a:p>
          <a:p>
            <a:r>
              <a:rPr lang="nl-NL" dirty="0" err="1"/>
              <a:t>BeaconContentPageViewModel</a:t>
            </a:r>
            <a:endParaRPr lang="nl-NL" dirty="0"/>
          </a:p>
        </p:txBody>
      </p:sp>
    </p:spTree>
    <p:extLst>
      <p:ext uri="{BB962C8B-B14F-4D97-AF65-F5344CB8AC3E}">
        <p14:creationId xmlns:p14="http://schemas.microsoft.com/office/powerpoint/2010/main" val="232910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MainPageViewModel</a:t>
            </a:r>
            <a:endParaRPr lang="nl-NL" dirty="0"/>
          </a:p>
        </p:txBody>
      </p:sp>
    </p:spTree>
    <p:extLst>
      <p:ext uri="{BB962C8B-B14F-4D97-AF65-F5344CB8AC3E}">
        <p14:creationId xmlns:p14="http://schemas.microsoft.com/office/powerpoint/2010/main" val="310939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RouteInfoPageViewModel</a:t>
            </a:r>
            <a:endParaRPr lang="nl-NL" dirty="0"/>
          </a:p>
        </p:txBody>
      </p:sp>
    </p:spTree>
    <p:extLst>
      <p:ext uri="{BB962C8B-B14F-4D97-AF65-F5344CB8AC3E}">
        <p14:creationId xmlns:p14="http://schemas.microsoft.com/office/powerpoint/2010/main" val="58455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BeaconsPageViewModel</a:t>
            </a:r>
            <a:endParaRPr lang="nl-NL" dirty="0"/>
          </a:p>
        </p:txBody>
      </p:sp>
    </p:spTree>
    <p:extLst>
      <p:ext uri="{BB962C8B-B14F-4D97-AF65-F5344CB8AC3E}">
        <p14:creationId xmlns:p14="http://schemas.microsoft.com/office/powerpoint/2010/main" val="142378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BeaconContentPageViewModel</a:t>
            </a:r>
            <a:endParaRPr lang="nl-NL" dirty="0"/>
          </a:p>
        </p:txBody>
      </p:sp>
    </p:spTree>
    <p:extLst>
      <p:ext uri="{BB962C8B-B14F-4D97-AF65-F5344CB8AC3E}">
        <p14:creationId xmlns:p14="http://schemas.microsoft.com/office/powerpoint/2010/main" val="47079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21834" y="2788444"/>
            <a:ext cx="9948332" cy="1281113"/>
          </a:xfrm>
        </p:spPr>
        <p:txBody>
          <a:bodyPr/>
          <a:lstStyle/>
          <a:p>
            <a:pPr algn="ctr"/>
            <a:r>
              <a:rPr lang="nl-NL" dirty="0"/>
              <a:t>Werking</a:t>
            </a:r>
          </a:p>
        </p:txBody>
      </p:sp>
    </p:spTree>
    <p:extLst>
      <p:ext uri="{BB962C8B-B14F-4D97-AF65-F5344CB8AC3E}">
        <p14:creationId xmlns:p14="http://schemas.microsoft.com/office/powerpoint/2010/main" val="282591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endParaRPr lang="nl-BE" dirty="0"/>
          </a:p>
          <a:p>
            <a:r>
              <a:rPr lang="nl-BE" dirty="0"/>
              <a:t>Refresh knop</a:t>
            </a:r>
          </a:p>
          <a:p>
            <a:endParaRPr lang="nl-BE" dirty="0"/>
          </a:p>
          <a:p>
            <a:r>
              <a:rPr lang="nl-BE" dirty="0" err="1"/>
              <a:t>About</a:t>
            </a:r>
            <a:r>
              <a:rPr lang="nl-BE" dirty="0"/>
              <a:t> knop</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1305" y="365125"/>
            <a:ext cx="3414897" cy="6070928"/>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pPr>
              <a:lnSpc>
                <a:spcPct val="100000"/>
              </a:lnSpc>
            </a:pPr>
            <a:r>
              <a:rPr lang="nl-NL" dirty="0"/>
              <a:t>Over scherm</a:t>
            </a:r>
          </a:p>
          <a:p>
            <a:pPr>
              <a:lnSpc>
                <a:spcPct val="100000"/>
              </a:lnSpc>
            </a:pPr>
            <a:endParaRPr lang="nl-NL" dirty="0"/>
          </a:p>
          <a:p>
            <a:pPr>
              <a:lnSpc>
                <a:spcPct val="100000"/>
              </a:lnSpc>
            </a:pPr>
            <a:r>
              <a:rPr lang="nl-NL" dirty="0"/>
              <a:t>Uitleg app</a:t>
            </a:r>
          </a:p>
          <a:p>
            <a:pPr>
              <a:lnSpc>
                <a:spcPct val="100000"/>
              </a:lnSpc>
            </a:pPr>
            <a:endParaRPr lang="nl-NL" dirty="0"/>
          </a:p>
          <a:p>
            <a:pPr>
              <a:lnSpc>
                <a:spcPct val="100000"/>
              </a:lnSpc>
            </a:pPr>
            <a:r>
              <a:rPr lang="nl-NL" dirty="0"/>
              <a:t>Ontwikkelaars</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401"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pPr>
              <a:lnSpc>
                <a:spcPct val="100000"/>
              </a:lnSpc>
            </a:pPr>
            <a:r>
              <a:rPr lang="nl-NL" dirty="0"/>
              <a:t>Route scherm</a:t>
            </a:r>
          </a:p>
          <a:p>
            <a:pPr>
              <a:lnSpc>
                <a:spcPct val="100000"/>
              </a:lnSpc>
            </a:pPr>
            <a:endParaRPr lang="nl-NL" dirty="0"/>
          </a:p>
          <a:p>
            <a:pPr>
              <a:lnSpc>
                <a:spcPct val="100000"/>
              </a:lnSpc>
            </a:pPr>
            <a:r>
              <a:rPr lang="nl-NL" dirty="0"/>
              <a:t>Route naam</a:t>
            </a:r>
          </a:p>
          <a:p>
            <a:pPr>
              <a:lnSpc>
                <a:spcPct val="100000"/>
              </a:lnSpc>
            </a:pPr>
            <a:endParaRPr lang="nl-NL" dirty="0"/>
          </a:p>
          <a:p>
            <a:pPr>
              <a:lnSpc>
                <a:spcPct val="100000"/>
              </a:lnSpc>
            </a:pPr>
            <a:r>
              <a:rPr lang="nl-NL" dirty="0"/>
              <a:t>Start knop</a:t>
            </a:r>
          </a:p>
          <a:p>
            <a:pPr>
              <a:lnSpc>
                <a:spcPct val="100000"/>
              </a:lnSpc>
            </a:pPr>
            <a:endParaRPr lang="nl-NL" dirty="0"/>
          </a:p>
          <a:p>
            <a:pPr>
              <a:lnSpc>
                <a:spcPct val="100000"/>
              </a:lnSpc>
            </a:pPr>
            <a:r>
              <a:rPr lang="nl-NL" dirty="0"/>
              <a:t>Wacht scherm</a:t>
            </a:r>
          </a:p>
          <a:p>
            <a:endParaRPr lang="nl-NL" dirty="0"/>
          </a:p>
          <a:p>
            <a:endParaRPr lang="nl-NL" dirty="0"/>
          </a:p>
        </p:txBody>
      </p:sp>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pic>
        <p:nvPicPr>
          <p:cNvPr id="9" name="Afbeelding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21834" y="2788444"/>
            <a:ext cx="9948332" cy="1281113"/>
          </a:xfrm>
        </p:spPr>
        <p:txBody>
          <a:bodyPr/>
          <a:lstStyle/>
          <a:p>
            <a:pPr algn="ctr"/>
            <a:r>
              <a:rPr lang="nl-NL" dirty="0"/>
              <a:t>Opbouw</a:t>
            </a:r>
          </a:p>
        </p:txBody>
      </p:sp>
    </p:spTree>
    <p:extLst>
      <p:ext uri="{BB962C8B-B14F-4D97-AF65-F5344CB8AC3E}">
        <p14:creationId xmlns:p14="http://schemas.microsoft.com/office/powerpoint/2010/main" val="4194409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301</TotalTime>
  <Words>951</Words>
  <Application>Microsoft Office PowerPoint</Application>
  <PresentationFormat>Breedbeeld</PresentationFormat>
  <Paragraphs>162</Paragraphs>
  <Slides>21</Slides>
  <Notes>21</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21</vt:i4>
      </vt:variant>
    </vt:vector>
  </HeadingPairs>
  <TitlesOfParts>
    <vt:vector size="26"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Werking</vt:lpstr>
      <vt:lpstr>Opbouw</vt:lpstr>
      <vt:lpstr>Opbouw</vt:lpstr>
      <vt:lpstr>Opbouw</vt:lpstr>
      <vt:lpstr>Opbouw</vt:lpstr>
      <vt:lpstr>Opbouw</vt:lpstr>
      <vt:lpstr>Opbouw</vt:lpstr>
      <vt:lpstr>Opbouw</vt:lpstr>
      <vt:lpstr>Opbouw</vt:lpstr>
      <vt:lpstr>Opbouw</vt:lpstr>
      <vt:lpstr>Opbouw</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142</cp:revision>
  <dcterms:created xsi:type="dcterms:W3CDTF">2017-05-27T16:10:26Z</dcterms:created>
  <dcterms:modified xsi:type="dcterms:W3CDTF">2017-06-01T07:46:39Z</dcterms:modified>
</cp:coreProperties>
</file>